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7561263" cy="5329238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E43"/>
    <a:srgbClr val="FDFBF5"/>
    <a:srgbClr val="FAF6EA"/>
    <a:srgbClr val="F3EAD1"/>
    <a:srgbClr val="EEE2C0"/>
    <a:srgbClr val="866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2" d="100"/>
          <a:sy n="132" d="100"/>
        </p:scale>
        <p:origin x="-1044" y="-96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7095" y="1655519"/>
            <a:ext cx="6427073" cy="114233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190" y="3019902"/>
            <a:ext cx="5292885" cy="136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95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24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481916" y="213417"/>
            <a:ext cx="1701285" cy="454712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8064" y="213417"/>
            <a:ext cx="4977831" cy="454712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3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1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288" y="3424529"/>
            <a:ext cx="6427073" cy="10584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7288" y="2258758"/>
            <a:ext cx="6427073" cy="11657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62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8064" y="1243489"/>
            <a:ext cx="3339558" cy="3517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3642" y="1243489"/>
            <a:ext cx="3339558" cy="3517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47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3" y="1192911"/>
            <a:ext cx="3340871" cy="4971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063" y="1690060"/>
            <a:ext cx="3340871" cy="307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017" y="1192911"/>
            <a:ext cx="3342183" cy="4971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017" y="1690060"/>
            <a:ext cx="3342183" cy="307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45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1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71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064" y="212182"/>
            <a:ext cx="2487604" cy="9030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6244" y="212183"/>
            <a:ext cx="4226956" cy="4548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78064" y="1115193"/>
            <a:ext cx="2487604" cy="3645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35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2061" y="3730467"/>
            <a:ext cx="4536758" cy="440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82061" y="476177"/>
            <a:ext cx="4536758" cy="31975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82061" y="4170869"/>
            <a:ext cx="4536758" cy="6254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31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064" y="213417"/>
            <a:ext cx="6805136" cy="88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064" y="1243489"/>
            <a:ext cx="6805136" cy="351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78064" y="4939415"/>
            <a:ext cx="1764295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56A0-9D7F-4EEC-B235-388954E17177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83432" y="4939415"/>
            <a:ext cx="2394400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18905" y="4939415"/>
            <a:ext cx="1764295" cy="283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4E9A-B58F-4405-861C-9716E8CFBE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44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ara\Desktop\VILLA DA SCHIO\Silvia Ghirelli\MAX_41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89" b="4"/>
          <a:stretch/>
        </p:blipFill>
        <p:spPr bwMode="auto">
          <a:xfrm>
            <a:off x="0" y="5201"/>
            <a:ext cx="7561263" cy="53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5396" y="1063308"/>
            <a:ext cx="6752057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 smtClean="0">
                <a:solidFill>
                  <a:srgbClr val="795E43"/>
                </a:solidFill>
                <a:latin typeface="Bodoni MT" pitchFamily="18" charset="0"/>
              </a:rPr>
              <a:t>Silvia Ghirelli</a:t>
            </a:r>
          </a:p>
          <a:p>
            <a:pPr>
              <a:lnSpc>
                <a:spcPct val="150000"/>
              </a:lnSpc>
            </a:pPr>
            <a:endParaRPr lang="it-IT" sz="1400" b="1" dirty="0">
              <a:solidFill>
                <a:srgbClr val="795E43"/>
              </a:solidFill>
              <a:latin typeface="Bodoni MT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rgbClr val="795E43"/>
                </a:solidFill>
                <a:latin typeface="Bodoni MT" pitchFamily="18" charset="0"/>
              </a:rPr>
              <a:t>Ha </a:t>
            </a:r>
            <a:r>
              <a:rPr lang="it-IT" sz="1400" dirty="0">
                <a:solidFill>
                  <a:srgbClr val="795E43"/>
                </a:solidFill>
                <a:latin typeface="Bodoni MT" pitchFamily="18" charset="0"/>
              </a:rPr>
              <a:t>frequentato diversi corsi di specializzazione  e stage in Italia e all’estero</a:t>
            </a:r>
            <a:r>
              <a:rPr lang="it-IT" sz="1400" dirty="0" smtClean="0">
                <a:solidFill>
                  <a:srgbClr val="795E43"/>
                </a:solidFill>
                <a:latin typeface="Bodoni MT" pitchFamily="18" charset="0"/>
              </a:rPr>
              <a:t>.</a:t>
            </a:r>
            <a:endParaRPr lang="it-IT" sz="1400" dirty="0">
              <a:solidFill>
                <a:srgbClr val="795E43"/>
              </a:solidFill>
              <a:latin typeface="Bodoni MT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400" dirty="0">
                <a:solidFill>
                  <a:srgbClr val="795E43"/>
                </a:solidFill>
                <a:latin typeface="Bodoni MT" pitchFamily="18" charset="0"/>
              </a:rPr>
              <a:t>Si occupa di progettazione del verde ornamentale e del paesaggio, il suo profilo è stato inserito nel libro “Donne di fiori” edito da </a:t>
            </a:r>
            <a:r>
              <a:rPr lang="it-IT" sz="1400" dirty="0" err="1">
                <a:solidFill>
                  <a:srgbClr val="795E43"/>
                </a:solidFill>
                <a:latin typeface="Bodoni MT" pitchFamily="18" charset="0"/>
              </a:rPr>
              <a:t>Electa</a:t>
            </a:r>
            <a:r>
              <a:rPr lang="it-IT" sz="1400" dirty="0">
                <a:solidFill>
                  <a:srgbClr val="795E43"/>
                </a:solidFill>
                <a:latin typeface="Bodoni MT" pitchFamily="18" charset="0"/>
              </a:rPr>
              <a:t> che raccoglie una  rosa delle migliori paesaggiste italiane </a:t>
            </a:r>
            <a:r>
              <a:rPr lang="it-IT" sz="1400" dirty="0" smtClean="0">
                <a:solidFill>
                  <a:srgbClr val="795E43"/>
                </a:solidFill>
                <a:latin typeface="Bodoni MT" pitchFamily="18" charset="0"/>
              </a:rPr>
              <a:t>.</a:t>
            </a:r>
            <a:endParaRPr lang="it-IT" sz="1400" dirty="0">
              <a:solidFill>
                <a:srgbClr val="795E43"/>
              </a:solidFill>
              <a:latin typeface="Bodoni MT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400" dirty="0">
                <a:solidFill>
                  <a:srgbClr val="795E43"/>
                </a:solidFill>
                <a:latin typeface="Bodoni MT" pitchFamily="18" charset="0"/>
              </a:rPr>
              <a:t>Collabora con numerose riviste del settore</a:t>
            </a:r>
            <a:r>
              <a:rPr lang="it-IT" sz="1400" dirty="0" smtClean="0">
                <a:solidFill>
                  <a:srgbClr val="795E43"/>
                </a:solidFill>
                <a:latin typeface="Bodoni MT" pitchFamily="18" charset="0"/>
              </a:rPr>
              <a:t>.</a:t>
            </a:r>
            <a:endParaRPr lang="it-IT" sz="1400" dirty="0">
              <a:solidFill>
                <a:srgbClr val="795E43"/>
              </a:solidFill>
              <a:latin typeface="Bodoni MT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400" dirty="0">
                <a:solidFill>
                  <a:srgbClr val="795E43"/>
                </a:solidFill>
                <a:latin typeface="Bodoni MT" pitchFamily="18" charset="0"/>
              </a:rPr>
              <a:t>Va molto fiera della sua biblioteca: una raccolta di </a:t>
            </a:r>
            <a:r>
              <a:rPr lang="it-IT" sz="1400" dirty="0" smtClean="0">
                <a:solidFill>
                  <a:srgbClr val="795E43"/>
                </a:solidFill>
                <a:latin typeface="Bodoni MT" pitchFamily="18" charset="0"/>
              </a:rPr>
              <a:t>oltre 3800 </a:t>
            </a:r>
            <a:r>
              <a:rPr lang="it-IT" sz="1400" dirty="0">
                <a:solidFill>
                  <a:srgbClr val="795E43"/>
                </a:solidFill>
                <a:latin typeface="Bodoni MT" pitchFamily="18" charset="0"/>
              </a:rPr>
              <a:t>volumi dedicati al giardino. E’ socio dell’</a:t>
            </a:r>
            <a:r>
              <a:rPr lang="it-IT" sz="1400" dirty="0" err="1">
                <a:solidFill>
                  <a:srgbClr val="795E43"/>
                </a:solidFill>
                <a:latin typeface="Bodoni MT" pitchFamily="18" charset="0"/>
              </a:rPr>
              <a:t>Aiapp-ifla</a:t>
            </a:r>
            <a:r>
              <a:rPr lang="it-IT" sz="1400" dirty="0">
                <a:solidFill>
                  <a:srgbClr val="795E43"/>
                </a:solidFill>
                <a:latin typeface="Bodoni MT" pitchFamily="18" charset="0"/>
              </a:rPr>
              <a:t> (Associazione italiana di architettura del paesaggio).</a:t>
            </a:r>
          </a:p>
        </p:txBody>
      </p:sp>
    </p:spTree>
    <p:extLst>
      <p:ext uri="{BB962C8B-B14F-4D97-AF65-F5344CB8AC3E}">
        <p14:creationId xmlns:p14="http://schemas.microsoft.com/office/powerpoint/2010/main" val="126121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6473" y="76390"/>
            <a:ext cx="7077405" cy="598328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>
                <a:solidFill>
                  <a:srgbClr val="795E43"/>
                </a:solidFill>
                <a:latin typeface="Bodoni MT" panose="02070603080606020203" pitchFamily="18" charset="0"/>
              </a:rPr>
              <a:t>I GIARDINI DI SILVIA</a:t>
            </a:r>
          </a:p>
          <a:p>
            <a:endParaRPr lang="it-IT" sz="1200" dirty="0">
              <a:solidFill>
                <a:srgbClr val="795E43"/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7" y="1211588"/>
            <a:ext cx="1803292" cy="116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8" descr="C:\Users\ut03.GHIRELLI-PDC\Desktop\Nuova cartella\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51" y="2736591"/>
            <a:ext cx="1432317" cy="179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hiara\Desktop\Immagin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00" y="1211587"/>
            <a:ext cx="1754174" cy="11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iara\Desktop\Immagine1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03" y="1211588"/>
            <a:ext cx="1753988" cy="11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iara\Desktop\Immagine2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70" y="1211588"/>
            <a:ext cx="1752302" cy="11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hiara\Desktop\6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7" y="2731977"/>
            <a:ext cx="1350001" cy="17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hiara\Documents\Studio\Grafica\FOTO 16-09-2013 12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23" y="2731977"/>
            <a:ext cx="1350001" cy="17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hiara\Documents\Studio\Grafica\FOTO 16-09-2013 125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35" y="2730262"/>
            <a:ext cx="1349205" cy="17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hiara\Documents\Studio\Grafica\FOTO 16-09-2013 126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87" y="2730262"/>
            <a:ext cx="1349205" cy="17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65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91</Words>
  <Application>Microsoft Office PowerPoint</Application>
  <PresentationFormat>Personalizzato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Studio Ghirelli</dc:creator>
  <cp:lastModifiedBy>Stefano Studio Ghirelli</cp:lastModifiedBy>
  <cp:revision>12</cp:revision>
  <dcterms:created xsi:type="dcterms:W3CDTF">2015-05-25T07:58:04Z</dcterms:created>
  <dcterms:modified xsi:type="dcterms:W3CDTF">2015-09-18T09:23:54Z</dcterms:modified>
</cp:coreProperties>
</file>