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7561263" cy="5329238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5E43"/>
    <a:srgbClr val="FDFBF5"/>
    <a:srgbClr val="FAF6EA"/>
    <a:srgbClr val="F3EAD1"/>
    <a:srgbClr val="EEE2C0"/>
    <a:srgbClr val="866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2" d="100"/>
          <a:sy n="132" d="100"/>
        </p:scale>
        <p:origin x="-1044" y="-96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67095" y="1655519"/>
            <a:ext cx="6427073" cy="11423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34190" y="3019902"/>
            <a:ext cx="5292885" cy="136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56A0-9D7F-4EEC-B235-388954E17177}" type="datetimeFigureOut">
              <a:rPr lang="it-IT" smtClean="0"/>
              <a:t>18/09/2015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E9A-B58F-4405-861C-9716E8CFB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295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56A0-9D7F-4EEC-B235-388954E17177}" type="datetimeFigureOut">
              <a:rPr lang="it-IT" smtClean="0"/>
              <a:t>18/09/2015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E9A-B58F-4405-861C-9716E8CFB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824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481916" y="213417"/>
            <a:ext cx="1701285" cy="454712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78064" y="213417"/>
            <a:ext cx="4977831" cy="454712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56A0-9D7F-4EEC-B235-388954E17177}" type="datetimeFigureOut">
              <a:rPr lang="it-IT" smtClean="0"/>
              <a:t>18/09/2015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E9A-B58F-4405-861C-9716E8CFB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73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56A0-9D7F-4EEC-B235-388954E17177}" type="datetimeFigureOut">
              <a:rPr lang="it-IT" smtClean="0"/>
              <a:t>18/09/2015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E9A-B58F-4405-861C-9716E8CFB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111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7288" y="3424529"/>
            <a:ext cx="6427073" cy="105844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97288" y="2258758"/>
            <a:ext cx="6427073" cy="116577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56A0-9D7F-4EEC-B235-388954E17177}" type="datetimeFigureOut">
              <a:rPr lang="it-IT" smtClean="0"/>
              <a:t>18/09/2015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E9A-B58F-4405-861C-9716E8CFB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62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78064" y="1243489"/>
            <a:ext cx="3339558" cy="35170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843642" y="1243489"/>
            <a:ext cx="3339558" cy="35170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56A0-9D7F-4EEC-B235-388954E17177}" type="datetimeFigureOut">
              <a:rPr lang="it-IT" smtClean="0"/>
              <a:t>18/09/2015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E9A-B58F-4405-861C-9716E8CFB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4474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3" y="1192911"/>
            <a:ext cx="3340871" cy="4971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78063" y="1690060"/>
            <a:ext cx="3340871" cy="307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841017" y="1192911"/>
            <a:ext cx="3342183" cy="4971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841017" y="1690060"/>
            <a:ext cx="3342183" cy="307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56A0-9D7F-4EEC-B235-388954E17177}" type="datetimeFigureOut">
              <a:rPr lang="it-IT" smtClean="0"/>
              <a:t>18/09/2015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E9A-B58F-4405-861C-9716E8CFB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545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56A0-9D7F-4EEC-B235-388954E17177}" type="datetimeFigureOut">
              <a:rPr lang="it-IT" smtClean="0"/>
              <a:t>18/09/2015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E9A-B58F-4405-861C-9716E8CFB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617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56A0-9D7F-4EEC-B235-388954E17177}" type="datetimeFigureOut">
              <a:rPr lang="it-IT" smtClean="0"/>
              <a:t>18/09/2015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E9A-B58F-4405-861C-9716E8CFB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471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064" y="212182"/>
            <a:ext cx="2487604" cy="9030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56244" y="212183"/>
            <a:ext cx="4226956" cy="45483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8064" y="1115193"/>
            <a:ext cx="2487604" cy="3645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56A0-9D7F-4EEC-B235-388954E17177}" type="datetimeFigureOut">
              <a:rPr lang="it-IT" smtClean="0"/>
              <a:t>18/09/2015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E9A-B58F-4405-861C-9716E8CFB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8357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2061" y="3730467"/>
            <a:ext cx="4536758" cy="44040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82061" y="476177"/>
            <a:ext cx="4536758" cy="31975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82061" y="4170869"/>
            <a:ext cx="4536758" cy="6254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56A0-9D7F-4EEC-B235-388954E17177}" type="datetimeFigureOut">
              <a:rPr lang="it-IT" smtClean="0"/>
              <a:t>18/09/2015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E9A-B58F-4405-861C-9716E8CFB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31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78064" y="213417"/>
            <a:ext cx="6805136" cy="888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4" y="1243489"/>
            <a:ext cx="6805136" cy="351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78064" y="4939415"/>
            <a:ext cx="1764295" cy="2837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356A0-9D7F-4EEC-B235-388954E17177}" type="datetimeFigureOut">
              <a:rPr lang="it-IT" smtClean="0"/>
              <a:t>18/09/2015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83432" y="4939415"/>
            <a:ext cx="2394400" cy="2837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418905" y="4939415"/>
            <a:ext cx="1764295" cy="2837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44E9A-B58F-4405-861C-9716E8CFB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244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hiara\Desktop\VILLA DA SCHIO\Elisa\IMG_339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5253" b="-24"/>
          <a:stretch/>
        </p:blipFill>
        <p:spPr bwMode="auto">
          <a:xfrm>
            <a:off x="0" y="0"/>
            <a:ext cx="7561263" cy="532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77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05396" y="720403"/>
            <a:ext cx="6752057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200" b="1" dirty="0">
                <a:solidFill>
                  <a:srgbClr val="795E43"/>
                </a:solidFill>
                <a:latin typeface="Bodoni MT" pitchFamily="18" charset="0"/>
              </a:rPr>
              <a:t>Elisa </a:t>
            </a:r>
            <a:r>
              <a:rPr lang="it-IT" sz="2200" b="1" dirty="0" smtClean="0">
                <a:solidFill>
                  <a:srgbClr val="795E43"/>
                </a:solidFill>
                <a:latin typeface="Bodoni MT" pitchFamily="18" charset="0"/>
              </a:rPr>
              <a:t>Tomat</a:t>
            </a:r>
          </a:p>
          <a:p>
            <a:pPr>
              <a:lnSpc>
                <a:spcPct val="150000"/>
              </a:lnSpc>
            </a:pPr>
            <a:endParaRPr lang="it-IT" sz="1400" dirty="0">
              <a:solidFill>
                <a:srgbClr val="795E43"/>
              </a:solidFill>
              <a:latin typeface="Bodoni MT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t-IT" sz="1400" dirty="0">
                <a:solidFill>
                  <a:srgbClr val="795E43"/>
                </a:solidFill>
                <a:latin typeface="Bodoni MT" pitchFamily="18" charset="0"/>
              </a:rPr>
              <a:t>Sono nata a Udine nel 1976. Dopo la laurea in Scienze e Tecnologie Agrarie a indirizzo Ambientale, ho perfezionato la mia formazione con il corso post-laurea in Parchi, giardini e aree verdi dell’Università di Torino e con un dottorato di ricerca in Ecologia Agraria a Udine nel quale mi sono occupata delle tecniche di ripristino dei prati stabili a elevata </a:t>
            </a:r>
            <a:r>
              <a:rPr lang="it-IT" sz="1400" dirty="0" smtClean="0">
                <a:solidFill>
                  <a:srgbClr val="795E43"/>
                </a:solidFill>
                <a:latin typeface="Bodoni MT" pitchFamily="18" charset="0"/>
              </a:rPr>
              <a:t>biodiversità.</a:t>
            </a:r>
          </a:p>
          <a:p>
            <a:pPr algn="just">
              <a:lnSpc>
                <a:spcPct val="150000"/>
              </a:lnSpc>
            </a:pPr>
            <a:r>
              <a:rPr lang="it-IT" sz="1400" dirty="0" smtClean="0">
                <a:solidFill>
                  <a:srgbClr val="795E43"/>
                </a:solidFill>
                <a:latin typeface="Bodoni MT" pitchFamily="18" charset="0"/>
              </a:rPr>
              <a:t>Ho </a:t>
            </a:r>
            <a:r>
              <a:rPr lang="it-IT" sz="1400" dirty="0">
                <a:solidFill>
                  <a:srgbClr val="795E43"/>
                </a:solidFill>
                <a:latin typeface="Bodoni MT" pitchFamily="18" charset="0"/>
              </a:rPr>
              <a:t>lavorato per 7 anni per </a:t>
            </a:r>
            <a:r>
              <a:rPr lang="it-IT" sz="1400" dirty="0" err="1">
                <a:solidFill>
                  <a:srgbClr val="795E43"/>
                </a:solidFill>
                <a:latin typeface="Bodoni MT" pitchFamily="18" charset="0"/>
              </a:rPr>
              <a:t>SemeNostrum</a:t>
            </a:r>
            <a:r>
              <a:rPr lang="it-IT" sz="1400" dirty="0">
                <a:solidFill>
                  <a:srgbClr val="795E43"/>
                </a:solidFill>
                <a:latin typeface="Bodoni MT" pitchFamily="18" charset="0"/>
              </a:rPr>
              <a:t>, azienda agricola produttrice di sementi di fiori selvatici per prati fioriti, di cui sono stata socia </a:t>
            </a:r>
            <a:r>
              <a:rPr lang="it-IT" sz="1400" dirty="0" smtClean="0">
                <a:solidFill>
                  <a:srgbClr val="795E43"/>
                </a:solidFill>
                <a:latin typeface="Bodoni MT" pitchFamily="18" charset="0"/>
              </a:rPr>
              <a:t>fondatrice.</a:t>
            </a:r>
          </a:p>
          <a:p>
            <a:pPr algn="just">
              <a:lnSpc>
                <a:spcPct val="150000"/>
              </a:lnSpc>
            </a:pPr>
            <a:r>
              <a:rPr lang="it-IT" sz="1400" dirty="0" smtClean="0">
                <a:solidFill>
                  <a:srgbClr val="795E43"/>
                </a:solidFill>
                <a:latin typeface="Bodoni MT" pitchFamily="18" charset="0"/>
              </a:rPr>
              <a:t>Mi </a:t>
            </a:r>
            <a:r>
              <a:rPr lang="it-IT" sz="1400" dirty="0">
                <a:solidFill>
                  <a:srgbClr val="795E43"/>
                </a:solidFill>
                <a:latin typeface="Bodoni MT" pitchFamily="18" charset="0"/>
              </a:rPr>
              <a:t>occupo ora di progettazione e realizzazione di giardini, il primo amore scoperto durante una visita a </a:t>
            </a:r>
            <a:r>
              <a:rPr lang="it-IT" sz="1400" dirty="0" err="1">
                <a:solidFill>
                  <a:srgbClr val="795E43"/>
                </a:solidFill>
                <a:latin typeface="Bodoni MT" pitchFamily="18" charset="0"/>
              </a:rPr>
              <a:t>Kew</a:t>
            </a:r>
            <a:r>
              <a:rPr lang="it-IT" sz="1400" dirty="0">
                <a:solidFill>
                  <a:srgbClr val="795E43"/>
                </a:solidFill>
                <a:latin typeface="Bodoni MT" pitchFamily="18" charset="0"/>
              </a:rPr>
              <a:t> </a:t>
            </a:r>
            <a:r>
              <a:rPr lang="it-IT" sz="1400" dirty="0" err="1">
                <a:solidFill>
                  <a:srgbClr val="795E43"/>
                </a:solidFill>
                <a:latin typeface="Bodoni MT" pitchFamily="18" charset="0"/>
              </a:rPr>
              <a:t>Gardens</a:t>
            </a:r>
            <a:r>
              <a:rPr lang="it-IT" sz="1400" dirty="0">
                <a:solidFill>
                  <a:srgbClr val="795E43"/>
                </a:solidFill>
                <a:latin typeface="Bodoni MT" pitchFamily="18" charset="0"/>
              </a:rPr>
              <a:t> a Londra a 19 anni e mai dimenticato. </a:t>
            </a:r>
          </a:p>
        </p:txBody>
      </p:sp>
    </p:spTree>
    <p:extLst>
      <p:ext uri="{BB962C8B-B14F-4D97-AF65-F5344CB8AC3E}">
        <p14:creationId xmlns:p14="http://schemas.microsoft.com/office/powerpoint/2010/main" val="1261217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16471" y="76390"/>
            <a:ext cx="7077405" cy="600158"/>
          </a:xfrm>
          <a:prstGeom prst="rect">
            <a:avLst/>
          </a:prstGeom>
        </p:spPr>
        <p:txBody>
          <a:bodyPr wrap="square" lIns="91435" tIns="45717" rIns="91435" bIns="45717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400" dirty="0">
                <a:solidFill>
                  <a:srgbClr val="795E43"/>
                </a:solidFill>
                <a:latin typeface="Bodoni MT" panose="02070603080606020203" pitchFamily="18" charset="0"/>
              </a:rPr>
              <a:t>IL GIARDINO DI ELISA</a:t>
            </a:r>
          </a:p>
          <a:p>
            <a:endParaRPr lang="it-IT" sz="1200" dirty="0">
              <a:solidFill>
                <a:srgbClr val="795E43"/>
              </a:solidFill>
              <a:latin typeface="Bodoni MT" panose="02070603080606020203" pitchFamily="18" charset="0"/>
            </a:endParaRPr>
          </a:p>
        </p:txBody>
      </p:sp>
      <p:pic>
        <p:nvPicPr>
          <p:cNvPr id="5" name="Picture 2" descr="C:\Users\ut03.GHIRELLI-PDC\Desktop\VILLA DA SCHIO\Elisa\FRaywood_primaver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457" y="576387"/>
            <a:ext cx="3087821" cy="206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ut03.GHIRELLI-PDC\Desktop\VILLA DA SCHIO\Elisa\FRaywood_autunn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457" y="2736627"/>
            <a:ext cx="3087821" cy="233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9065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127</Words>
  <Application>Microsoft Office PowerPoint</Application>
  <PresentationFormat>Personalizzato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Studio Ghirelli</dc:creator>
  <cp:lastModifiedBy>Stefano Studio Ghirelli</cp:lastModifiedBy>
  <cp:revision>9</cp:revision>
  <dcterms:created xsi:type="dcterms:W3CDTF">2015-05-25T07:58:04Z</dcterms:created>
  <dcterms:modified xsi:type="dcterms:W3CDTF">2015-09-18T09:20:33Z</dcterms:modified>
</cp:coreProperties>
</file>